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8c638f85f74103" /><Relationship Type="http://schemas.openxmlformats.org/officeDocument/2006/relationships/extended-properties" Target="/docProps/app.xml" Id="R97e486983b1c47fb" /><Relationship Type="http://schemas.openxmlformats.org/officeDocument/2006/relationships/officeDocument" Target="/ppt/presentation.xml" Id="Rd866755db57446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8f2cc2a9ee44ad"/>
  </p:sldMasterIdLst>
  <p:notesMasterIdLst>
    <p:notesMasterId xmlns:r="http://schemas.openxmlformats.org/officeDocument/2006/relationships" r:id="R42d6ab4d95fb4a37"/>
  </p:notesMasterIdLst>
  <p:sldIdLst>
    <p:sldId xmlns:r="http://schemas.openxmlformats.org/officeDocument/2006/relationships" id="256" r:id="Rc8bdd66aa3ca4a9e"/>
    <p:sldId xmlns:r="http://schemas.openxmlformats.org/officeDocument/2006/relationships" id="257" r:id="Rd5b37c6ac9374951"/>
    <p:sldId xmlns:r="http://schemas.openxmlformats.org/officeDocument/2006/relationships" id="258" r:id="Rabf9aa8466bb4b3e"/>
    <p:sldId xmlns:r="http://schemas.openxmlformats.org/officeDocument/2006/relationships" id="259" r:id="R737867dc5f484baf"/>
    <p:sldId xmlns:r="http://schemas.openxmlformats.org/officeDocument/2006/relationships" id="260" r:id="R903bc8495b4f4ee6"/>
    <p:sldId xmlns:r="http://schemas.openxmlformats.org/officeDocument/2006/relationships" id="261" r:id="R1e3de33bef8942d0"/>
    <p:sldId xmlns:r="http://schemas.openxmlformats.org/officeDocument/2006/relationships" id="262" r:id="R8127ceb4767d4776"/>
    <p:sldId xmlns:r="http://schemas.openxmlformats.org/officeDocument/2006/relationships" id="263" r:id="R7ed365f6eeb44e3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8814d332ff49f8" /><Relationship Type="http://schemas.openxmlformats.org/officeDocument/2006/relationships/slideMaster" Target="/ppt/slideMasters/slideMaster1.xml" Id="Rd48f2cc2a9ee44ad" /><Relationship Type="http://schemas.openxmlformats.org/officeDocument/2006/relationships/notesMaster" Target="/ppt/notesMasters/notesMaster1.xml" Id="R42d6ab4d95fb4a37" /><Relationship Type="http://schemas.openxmlformats.org/officeDocument/2006/relationships/presProps" Target="/ppt/presProps.xml" Id="Rc21ba2288fb449bf" /><Relationship Type="http://schemas.openxmlformats.org/officeDocument/2006/relationships/tableStyles" Target="/ppt/tableStyles.xml" Id="R57649f1313294019" /><Relationship Type="http://schemas.openxmlformats.org/officeDocument/2006/relationships/slide" Target="/ppt/slides/slide1.xml" Id="Rc8bdd66aa3ca4a9e" /><Relationship Type="http://schemas.openxmlformats.org/officeDocument/2006/relationships/slide" Target="/ppt/slides/slide2.xml" Id="Rd5b37c6ac9374951" /><Relationship Type="http://schemas.openxmlformats.org/officeDocument/2006/relationships/slide" Target="/ppt/slides/slide3.xml" Id="Rabf9aa8466bb4b3e" /><Relationship Type="http://schemas.openxmlformats.org/officeDocument/2006/relationships/slide" Target="/ppt/slides/slide4.xml" Id="R737867dc5f484baf" /><Relationship Type="http://schemas.openxmlformats.org/officeDocument/2006/relationships/slide" Target="/ppt/slides/slide5.xml" Id="R903bc8495b4f4ee6" /><Relationship Type="http://schemas.openxmlformats.org/officeDocument/2006/relationships/slide" Target="/ppt/slides/slide6.xml" Id="R1e3de33bef8942d0" /><Relationship Type="http://schemas.openxmlformats.org/officeDocument/2006/relationships/slide" Target="/ppt/slides/slide7.xml" Id="R8127ceb4767d4776" /><Relationship Type="http://schemas.openxmlformats.org/officeDocument/2006/relationships/slide" Target="/ppt/slides/slide8.xml" Id="R7ed365f6eeb44e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0b541be7214a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defd72d9b74466" /><Relationship Type="http://schemas.openxmlformats.org/officeDocument/2006/relationships/notesMaster" Target="/ppt/notesMasters/notesMaster1.xml" Id="Rea306c91008e4e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6bd0bc43a5493c" /><Relationship Type="http://schemas.openxmlformats.org/officeDocument/2006/relationships/notesMaster" Target="/ppt/notesMasters/notesMaster1.xml" Id="R768fee816cfe4d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a7027873d041f2" /><Relationship Type="http://schemas.openxmlformats.org/officeDocument/2006/relationships/notesMaster" Target="/ppt/notesMasters/notesMaster1.xml" Id="R2ce002ae46f848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394d6e0d944d7a" /><Relationship Type="http://schemas.openxmlformats.org/officeDocument/2006/relationships/notesMaster" Target="/ppt/notesMasters/notesMaster1.xml" Id="R2669b847a74644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80c4d0b4514cd6" /><Relationship Type="http://schemas.openxmlformats.org/officeDocument/2006/relationships/notesMaster" Target="/ppt/notesMasters/notesMaster1.xml" Id="R55b8a900cba34f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d770fb4c9a45f0" /><Relationship Type="http://schemas.openxmlformats.org/officeDocument/2006/relationships/notesMaster" Target="/ppt/notesMasters/notesMaster1.xml" Id="Rba4c1d5dd3cc42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6fe3d80e0534e33" /><Relationship Type="http://schemas.openxmlformats.org/officeDocument/2006/relationships/notesMaster" Target="/ppt/notesMasters/notesMaster1.xml" Id="R24165f4c87934b0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d1938f30814046" /><Relationship Type="http://schemas.openxmlformats.org/officeDocument/2006/relationships/notesMaster" Target="/ppt/notesMasters/notesMaster1.xml" Id="Rb6456e2b031c42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8209190cf64d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40d67aba6946f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3414bae220496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428c105d9c436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705b322b9d438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02be089fec40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41D3A2-E505-4030-9A7E-9395BE5BF8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D31F4F3-3E4B-474A-85F5-478C4D3551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BF6615B-9CC8-491C-8BD4-BCFDB08A36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439530-8628-4CD7-BDC3-9313A63ABD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B72F9EE-E7E6-4EDC-AA5E-6A37DBFAD7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CE5C924-2DB4-4538-9E29-C8ADC1CD5B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91C34F1-28B7-415C-B073-16ADF72B1E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F11B13A-29E4-4736-BC1E-6C642B66105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76DFBA-9F4E-4A33-BD77-3E263EFA6D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6F29C5F-2935-4325-B7E3-9786D32A0C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d13f42c03d4ff0" /><Relationship Type="http://schemas.openxmlformats.org/officeDocument/2006/relationships/slideLayout" Target="/ppt/slideLayouts/slideLayout1.xml" Id="R0f0f01b7946a4cee" /><Relationship Type="http://schemas.openxmlformats.org/officeDocument/2006/relationships/slideLayout" Target="/ppt/slideLayouts/slideLayout2.xml" Id="R26e727c48a934114" /><Relationship Type="http://schemas.openxmlformats.org/officeDocument/2006/relationships/slideLayout" Target="/ppt/slideLayouts/slideLayout3.xml" Id="Raee1aac35b0f441a" /><Relationship Type="http://schemas.openxmlformats.org/officeDocument/2006/relationships/slideLayout" Target="/ppt/slideLayouts/slideLayout4.xml" Id="R81aff88edc344e48" /><Relationship Type="http://schemas.openxmlformats.org/officeDocument/2006/relationships/slideLayout" Target="/ppt/slideLayouts/slideLayout5.xml" Id="Rb8d35f0c7ab14beb" /><Relationship Type="http://schemas.openxmlformats.org/officeDocument/2006/relationships/slideLayout" Target="/ppt/slideLayouts/slideLayout6.xml" Id="Ra2ac48bdfad74f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0f01b7946a4cee"/>
    <p:sldLayoutId xmlns:r="http://schemas.openxmlformats.org/officeDocument/2006/relationships" id="2147483650" r:id="R26e727c48a934114"/>
    <p:sldLayoutId xmlns:r="http://schemas.openxmlformats.org/officeDocument/2006/relationships" id="2147483651" r:id="Raee1aac35b0f441a"/>
    <p:sldLayoutId xmlns:r="http://schemas.openxmlformats.org/officeDocument/2006/relationships" id="2147483652" r:id="R81aff88edc344e48"/>
    <p:sldLayoutId xmlns:r="http://schemas.openxmlformats.org/officeDocument/2006/relationships" id="2147483653" r:id="Rb8d35f0c7ab14beb"/>
    <p:sldLayoutId xmlns:r="http://schemas.openxmlformats.org/officeDocument/2006/relationships" id="2147483654" r:id="Ra2ac48bdfad74f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a79a7c0d824c5b" /><Relationship Type="http://schemas.openxmlformats.org/officeDocument/2006/relationships/notesSlide" Target="/ppt/notesSlides/notesSlide1.xml" Id="Ref2b43f5fa9f46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cb9be3ffb6425a" /><Relationship Type="http://schemas.openxmlformats.org/officeDocument/2006/relationships/image" Target="/ppt/media/image.png" Id="Raa39385fd3a64e00" /><Relationship Type="http://schemas.openxmlformats.org/officeDocument/2006/relationships/image" Target="/ppt/media/image.svg" Id="R6f43a1eec9be4b38" /><Relationship Type="http://schemas.openxmlformats.org/officeDocument/2006/relationships/notesSlide" Target="/ppt/notesSlides/notesSlide2.xml" Id="R4ba43ce0fc1948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8c512a7d0446bf" /><Relationship Type="http://schemas.openxmlformats.org/officeDocument/2006/relationships/image" Target="/ppt/media/image2.png" Id="R878c2344afb2475b" /><Relationship Type="http://schemas.openxmlformats.org/officeDocument/2006/relationships/image" Target="/ppt/media/image2.svg" Id="R10be9538f47c4f1f" /><Relationship Type="http://schemas.openxmlformats.org/officeDocument/2006/relationships/notesSlide" Target="/ppt/notesSlides/notesSlide3.xml" Id="R39a02132e8d748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5da871b5264a16" /><Relationship Type="http://schemas.openxmlformats.org/officeDocument/2006/relationships/image" Target="/ppt/media/image3.png" Id="Rb1389f7e01484b64" /><Relationship Type="http://schemas.openxmlformats.org/officeDocument/2006/relationships/image" Target="/ppt/media/image3.svg" Id="R8383f5f49ee64e78" /><Relationship Type="http://schemas.openxmlformats.org/officeDocument/2006/relationships/notesSlide" Target="/ppt/notesSlides/notesSlide4.xml" Id="R4eae390e7f974c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46cffe10954cf7" /><Relationship Type="http://schemas.openxmlformats.org/officeDocument/2006/relationships/image" Target="/ppt/media/image4.png" Id="R8f42f9210ae444e0" /><Relationship Type="http://schemas.openxmlformats.org/officeDocument/2006/relationships/image" Target="/ppt/media/image4.svg" Id="Rb565b1063d37444e" /><Relationship Type="http://schemas.openxmlformats.org/officeDocument/2006/relationships/chart" Target="/ppt/slides/charts/chart1.xml" Id="Rff47352fcdc6463e" /><Relationship Type="http://schemas.openxmlformats.org/officeDocument/2006/relationships/notesSlide" Target="/ppt/notesSlides/notesSlide5.xml" Id="R8cfd1862328c4f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1c0ab77d894ede" /><Relationship Type="http://schemas.openxmlformats.org/officeDocument/2006/relationships/image" Target="/ppt/media/image5.png" Id="R3246938777744065" /><Relationship Type="http://schemas.openxmlformats.org/officeDocument/2006/relationships/image" Target="/ppt/media/image5.svg" Id="R97f0225d64634eb6" /><Relationship Type="http://schemas.openxmlformats.org/officeDocument/2006/relationships/notesSlide" Target="/ppt/notesSlides/notesSlide6.xml" Id="R95c71a8aeb9746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848b476e3440eb" /><Relationship Type="http://schemas.openxmlformats.org/officeDocument/2006/relationships/image" Target="/ppt/media/image6.png" Id="Re669751b703c4f0c" /><Relationship Type="http://schemas.openxmlformats.org/officeDocument/2006/relationships/image" Target="/ppt/media/image6.svg" Id="R2c1612efe4004207" /><Relationship Type="http://schemas.openxmlformats.org/officeDocument/2006/relationships/notesSlide" Target="/ppt/notesSlides/notesSlide7.xml" Id="R41d2817dcb2249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0d598249ab4e35" /><Relationship Type="http://schemas.openxmlformats.org/officeDocument/2006/relationships/notesSlide" Target="/ppt/notesSlides/notesSlide8.xml" Id="R9879c528913649f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BAC aprovado</c:v>
          </c:tx>
          <c:spPr>
            <a:solidFill xmlns:a="http://schemas.openxmlformats.org/drawingml/2006/main">
              <a:srgbClr val="C7AD97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Data'!$B$2:$B$7</c:f>
              <c:numCache>
                <c:formatCode>0.00</c:formatCode>
                <c:ptCount val="6"/>
                <c:pt idx="0">
                  <c:v>2.2</c:v>
                </c:pt>
                <c:pt idx="1">
                  <c:v>2.6</c:v>
                </c:pt>
                <c:pt idx="2">
                  <c:v>1.85</c:v>
                </c:pt>
                <c:pt idx="3">
                  <c:v>1.3</c:v>
                </c:pt>
                <c:pt idx="4">
                  <c:v>1</c:v>
                </c:pt>
                <c:pt idx="5">
                  <c:v>0.9</c:v>
                </c:pt>
              </c:numCache>
            </c:numRef>
          </c:val>
        </c:ser>
        <c:ser>
          <c:idx val="1"/>
          <c:order val="1"/>
          <c:tx>
            <c:v>EAC previsto</c:v>
          </c:tx>
          <c:spPr>
            <a:solidFill xmlns:a="http://schemas.openxmlformats.org/drawingml/2006/main">
              <a:srgbClr val="8C6046"/>
            </a:solidFill>
          </c:spPr>
          <c:invertIfNegative val="0"/>
          <c:cat>
            <c:strRef>
              <c:f>'Chart Data'!$C$2:$C$7</c:f>
              <c:strCache>
                <c:ptCount val="6"/>
                <c:pt idx="0">
                  <c:v>NT-01</c:v>
                </c:pt>
                <c:pt idx="1">
                  <c:v>NT-02</c:v>
                </c:pt>
                <c:pt idx="2">
                  <c:v>NT-03</c:v>
                </c:pt>
                <c:pt idx="3">
                  <c:v>NT-04</c:v>
                </c:pt>
                <c:pt idx="4">
                  <c:v>NT-05</c:v>
                </c:pt>
                <c:pt idx="5">
                  <c:v>NT-06</c:v>
                </c:pt>
              </c:strCache>
            </c:strRef>
          </c:cat>
          <c:val>
            <c:numRef>
              <c:f>'Chart Data'!$D$2:$D$7</c:f>
              <c:numCache>
                <c:formatCode>0.00</c:formatCode>
                <c:ptCount val="6"/>
                <c:pt idx="0">
                  <c:v>2.35</c:v>
                </c:pt>
                <c:pt idx="1">
                  <c:v>2.68</c:v>
                </c:pt>
                <c:pt idx="2">
                  <c:v>1.79</c:v>
                </c:pt>
                <c:pt idx="3">
                  <c:v>1.29</c:v>
                </c:pt>
                <c:pt idx="4">
                  <c:v>0.95</c:v>
                </c:pt>
                <c:pt idx="5">
                  <c:v>0.96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R$ milhões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7D3751-9927-4C9B-95EA-346032E9D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70388-0538-4988-A6AF-8CB15813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D04999-BD87-428E-86E1-7043CB29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Software SaaS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B72EA4-58FC-48A5-8661-F1CA62F1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Uma plataforma para a empresa acompanhar seus próprios projetos.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CA644-90E9-465D-9A99-67A1C03C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 E SOFTWARE</a:t>
            </a:r>
          </a:p>
        </p:txBody>
      </p:sp>
    </p:spTree>
    <p:extLst>
      <p:ext uri="{BB962C8B-B14F-4D97-AF65-F5344CB8AC3E}">
        <p14:creationId xmlns:p14="http://schemas.microsoft.com/office/powerpoint/2010/main" val="5263031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709F31-805A-4F92-8B4C-5AB58528DF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9385fd3a64e00">
            <a:extLst>
              <a:ext uri="{96DAC541-7B7A-43D3-8B79-37D633B846F1}">
                <asvg:svgBlip xmlns:asvg="http://schemas.microsoft.com/office/drawing/2016/SVG/main" r:embed="R6f43a1eec9be4b3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32ED71-CA1E-464B-9FF1-6028376B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F324A3-561F-4CD5-9819-206619C60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9FEB6-2B93-4810-A073-B408CB8D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F0F8B-9A94-412F-96A7-85527DAA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liderança precisa consolidar uma carteira dispersa.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24A8F2-DF89-4A15-8B51-0BE1C54B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3D2237-8FA4-4984-A765-F08B120B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 equipes precisam alimentar os dados com acesso controlado.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84613E-C432-4A49-A7A4-9E5CCD45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E89B9-DD2B-4C8B-AF5D-362A4789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cliente quer acompanhar o projeto no celular.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CA4FD0-5E8A-46E5-9673-B7CDA17F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5824E0-3C8A-4B1F-93D5-E9BF0897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empresa deseja autonomia e pode contratar consultoria separadamente.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695AA-395F-40BF-B312-20A54AAE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7E3AD-3741-4DD8-889D-6A699AB6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1855082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9B6CDA-EF4B-4048-8DA8-BB8E702D78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c2344afb2475b">
            <a:extLst>
              <a:ext uri="{96DAC541-7B7A-43D3-8B79-37D633B846F1}">
                <asvg:svgBlip xmlns:asvg="http://schemas.microsoft.com/office/drawing/2016/SVG/main" r:embed="R10be9538f47c4f1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4DE1A-3481-4BF2-904E-8F5EE4ABC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DACAC-B772-4297-ACDE-9FA839ED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F9F46-61C2-46C5-9DEF-6BD6BCCD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Strategy &amp; Portfolio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8662D-8B31-4654-B0A9-1B634EF6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Prioridades, investimentos, retorno e capacidade.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6F288-9399-44F6-AF40-72AC37031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Performance &amp; Financial Control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EC5C99-F775-4269-BA0B-ACE99F3F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EVM, custos, margem e caixa por projeto.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0A4E1-3E6E-4188-8D78-34EE167B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Engineering &amp; Delivery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5A1CFE-801B-4A0D-B0F6-06970F1F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Planejamento, cronograma e execução.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7A5C75-DC01-441E-884F-5080222B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Risk &amp; Decision Intelligence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60624-C806-4670-8E52-E2E955D4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Exposição, respostas e decisões com responsáveis.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19D129-90A0-4CA6-83DC-4F3FB059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quinto centro, AI Executive Advisor, utiliza atualmente regras explicáveis.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57F0F-4292-47CC-8C56-4FE63E07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9794723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C8BCB-F888-441A-8378-990E286520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389f7e01484b64">
            <a:extLst>
              <a:ext uri="{96DAC541-7B7A-43D3-8B79-37D633B846F1}">
                <asvg:svgBlip xmlns:asvg="http://schemas.microsoft.com/office/drawing/2016/SVG/main" r:embed="R8383f5f49ee64e7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3926B-3199-4D08-A62A-873486B8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14764A-BF0D-4F55-98BA-6D8B6A61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F9212-EF13-4451-B0A7-486D2576F7FC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Workspace do cliente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Usuários, projetos e módulos contratados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Provisionamento e teste de acesso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Baseline e controles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Cadastro com dados autorizados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Conciliação inicial dos indicadores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Acompanhamento mobile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Aplicação web responsiva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Teste no aparelho do cliente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Treinamento e suporte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Orientação e limites do plano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Equipe apta a operar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6CCA7-FAF0-4E83-83AE-A0D091D2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81727-0760-454C-8DAB-5A66B753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4545553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6AF18-2ED4-4D2E-A8E1-C6B39BB41B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42f9210ae444e0">
            <a:extLst>
              <a:ext uri="{96DAC541-7B7A-43D3-8B79-37D633B846F1}">
                <asvg:svgBlip xmlns:asvg="http://schemas.microsoft.com/office/drawing/2016/SVG/main" r:embed="Rb565b1063d37444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3F754-948A-4BF4-AA07-E9DE1FF7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39D0BD-9AF6-4AAB-9CAE-D72A95992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2F45D-8BEC-49D7-A633-17ED817E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0D4EEFEC-70C5-480C-9520-27DED6B8FC47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f47352fcdc6463e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A4A19-BD27-483B-AC9D-8D563FF9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CEO acessa os desvios do portfólio e aprofunda os projetos que exigem intervenção. O Advisor atual usa regras explicáveis.</a:t>
            </a:r>
          </a:p>
        </p:txBody>
      </p:sp>
    </p:spTree>
    <p:extLst>
      <p:ext uri="{BB962C8B-B14F-4D97-AF65-F5344CB8AC3E}">
        <p14:creationId xmlns:p14="http://schemas.microsoft.com/office/powerpoint/2010/main" val="12913218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632052-7AF5-4FCF-A418-2E82B23EA7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6938777744065">
            <a:extLst>
              <a:ext uri="{96DAC541-7B7A-43D3-8B79-37D633B846F1}">
                <asvg:svgBlip xmlns:asvg="http://schemas.microsoft.com/office/drawing/2016/SVG/main" r:embed="R97f0225d64634eb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D7623-B89B-4703-A02E-CF5E4028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2F5661-8FC7-4808-8E6F-D93C8D87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8CFCD-217E-4C8A-97CA-C7B09BCC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98B242-3BE9-488C-BC95-FEA8E279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Dimensionamento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BDFA8-7072-44EB-8418-8ADAD32D6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Plano, projetos, usuários e módulos.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986058-BB51-44F3-A616-299602E4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6E7792-28D1-49DD-8872-4D1C73D2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Provisionamento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EF71F-25AD-4832-9C39-E43F3687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Contas, acesso e estrutura dos projetos.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6512F-0EE0-4A26-9661-CB8CAE3C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FA07F-0D93-4D14-901E-16F5750C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Piloto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6F2088-6F5E-4F05-A008-1A8DEA42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Importação, treinamento e verificação.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4F3DE0-9E16-457B-83DB-453B13EE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6A2B42-DFC9-4333-B401-A82ED00B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Operação autônoma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27FE8-4312-4023-880B-541242DB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Equipe atualiza os controles e acompanha a carteira.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55E618-4469-46B3-8862-68D83D35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B5B2C6-FD46-40CD-9077-E3D4B9A1D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731433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2A7ABC-DC19-4E7F-8171-A7066023A0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9751b703c4f0c">
            <a:extLst>
              <a:ext uri="{96DAC541-7B7A-43D3-8B79-37D633B846F1}">
                <asvg:svgBlip xmlns:asvg="http://schemas.microsoft.com/office/drawing/2016/SVG/main" r:embed="R2c1612efe400420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64880-7786-402F-B95E-0F2C2D30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C37DCE-53E6-4C52-AA93-06506FF1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DB348-7BD3-4ECA-9637-3C9BF1BFB11B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011CB-E273-4C2E-9933-3FB16D80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A1121-6395-4D58-913E-57ACCCD0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Oferta em avaliação. Ativação após contrato, provisionamento e homologação.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BF4A2-3E1E-40CA-B2B7-BBC7EC2A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052564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63952D-8026-4A90-8721-4FF0D914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48E0A-4E7A-4931-ABAC-B44A2208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0A8A85-14B8-4CBC-B964-951991957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A7E90-D49D-46B5-8FCD-3E120E78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8F99C-0C81-4F0E-86B7-60E29BF7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236E01-3E0E-4B91-A79B-124DAD6D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3524764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2026-10-21T01:19:30.8970000Z</dcterms:created>
  <dcterms:modified xsi:type="dcterms:W3CDTF">2026-10-21T01:19:30.8970000Z</dcterms:modified>
</coreProperties>
</file>