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9522227e524523" /><Relationship Type="http://schemas.openxmlformats.org/officeDocument/2006/relationships/extended-properties" Target="/docProps/app.xml" Id="R74280151f4904229" /><Relationship Type="http://schemas.openxmlformats.org/officeDocument/2006/relationships/officeDocument" Target="/ppt/presentation.xml" Id="R26a2a6636a3a40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70de4646db40e3"/>
  </p:sldMasterIdLst>
  <p:notesMasterIdLst>
    <p:notesMasterId xmlns:r="http://schemas.openxmlformats.org/officeDocument/2006/relationships" r:id="R7afce612e953450c"/>
  </p:notesMasterIdLst>
  <p:sldIdLst>
    <p:sldId xmlns:r="http://schemas.openxmlformats.org/officeDocument/2006/relationships" id="256" r:id="R5ab82e98e0a84ecc"/>
    <p:sldId xmlns:r="http://schemas.openxmlformats.org/officeDocument/2006/relationships" id="257" r:id="R114100ad9be443e0"/>
    <p:sldId xmlns:r="http://schemas.openxmlformats.org/officeDocument/2006/relationships" id="258" r:id="Rf210badc59ae4de0"/>
    <p:sldId xmlns:r="http://schemas.openxmlformats.org/officeDocument/2006/relationships" id="259" r:id="R369039e480b5401a"/>
    <p:sldId xmlns:r="http://schemas.openxmlformats.org/officeDocument/2006/relationships" id="260" r:id="Rd3c476a059974e44"/>
    <p:sldId xmlns:r="http://schemas.openxmlformats.org/officeDocument/2006/relationships" id="261" r:id="Rd8a1de621a6a4b66"/>
    <p:sldId xmlns:r="http://schemas.openxmlformats.org/officeDocument/2006/relationships" id="262" r:id="R7cedab4e2b1049a1"/>
    <p:sldId xmlns:r="http://schemas.openxmlformats.org/officeDocument/2006/relationships" id="263" r:id="Ra276d07ec3494450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c95595779642c9" /><Relationship Type="http://schemas.openxmlformats.org/officeDocument/2006/relationships/slideMaster" Target="/ppt/slideMasters/slideMaster1.xml" Id="R4d70de4646db40e3" /><Relationship Type="http://schemas.openxmlformats.org/officeDocument/2006/relationships/notesMaster" Target="/ppt/notesMasters/notesMaster1.xml" Id="R7afce612e953450c" /><Relationship Type="http://schemas.openxmlformats.org/officeDocument/2006/relationships/presProps" Target="/ppt/presProps.xml" Id="R1a702463ac4c474a" /><Relationship Type="http://schemas.openxmlformats.org/officeDocument/2006/relationships/tableStyles" Target="/ppt/tableStyles.xml" Id="Rf09696eaf9b040c5" /><Relationship Type="http://schemas.openxmlformats.org/officeDocument/2006/relationships/slide" Target="/ppt/slides/slide1.xml" Id="R5ab82e98e0a84ecc" /><Relationship Type="http://schemas.openxmlformats.org/officeDocument/2006/relationships/slide" Target="/ppt/slides/slide2.xml" Id="R114100ad9be443e0" /><Relationship Type="http://schemas.openxmlformats.org/officeDocument/2006/relationships/slide" Target="/ppt/slides/slide3.xml" Id="Rf210badc59ae4de0" /><Relationship Type="http://schemas.openxmlformats.org/officeDocument/2006/relationships/slide" Target="/ppt/slides/slide4.xml" Id="R369039e480b5401a" /><Relationship Type="http://schemas.openxmlformats.org/officeDocument/2006/relationships/slide" Target="/ppt/slides/slide5.xml" Id="Rd3c476a059974e44" /><Relationship Type="http://schemas.openxmlformats.org/officeDocument/2006/relationships/slide" Target="/ppt/slides/slide6.xml" Id="Rd8a1de621a6a4b66" /><Relationship Type="http://schemas.openxmlformats.org/officeDocument/2006/relationships/slide" Target="/ppt/slides/slide7.xml" Id="R7cedab4e2b1049a1" /><Relationship Type="http://schemas.openxmlformats.org/officeDocument/2006/relationships/slide" Target="/ppt/slides/slide8.xml" Id="Ra276d07ec34944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4f1ce09d4940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f0c88ec47241fb" /><Relationship Type="http://schemas.openxmlformats.org/officeDocument/2006/relationships/notesMaster" Target="/ppt/notesMasters/notesMaster1.xml" Id="R900b0ca36ef04c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00ca792fe54db3" /><Relationship Type="http://schemas.openxmlformats.org/officeDocument/2006/relationships/notesMaster" Target="/ppt/notesMasters/notesMaster1.xml" Id="R2f2c1a10d12246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d030464943486d" /><Relationship Type="http://schemas.openxmlformats.org/officeDocument/2006/relationships/notesMaster" Target="/ppt/notesMasters/notesMaster1.xml" Id="R0847f81d126045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8d8b2a575041e4" /><Relationship Type="http://schemas.openxmlformats.org/officeDocument/2006/relationships/notesMaster" Target="/ppt/notesMasters/notesMaster1.xml" Id="Rff3486c9786a4e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8ac84e88744954" /><Relationship Type="http://schemas.openxmlformats.org/officeDocument/2006/relationships/notesMaster" Target="/ppt/notesMasters/notesMaster1.xml" Id="R7f400d8c772d41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623a8e33db4fdb" /><Relationship Type="http://schemas.openxmlformats.org/officeDocument/2006/relationships/notesMaster" Target="/ppt/notesMasters/notesMaster1.xml" Id="R707ba9f1c156479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4f462fbac34017" /><Relationship Type="http://schemas.openxmlformats.org/officeDocument/2006/relationships/notesMaster" Target="/ppt/notesMasters/notesMaster1.xml" Id="Rd5b41eed155945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eaacceedc484df4" /><Relationship Type="http://schemas.openxmlformats.org/officeDocument/2006/relationships/notesMaster" Target="/ppt/notesMasters/notesMaster1.xml" Id="Rd78fb1a449824b7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NT_Reference_Projects.json, portfólio de referência NT de seis projetos, corte 2026-10-01. Valores demonstram controles, não clientes ou resultados históricos. AC é custo realizado do cenário, ETC é estimativa, EAC = AC + ETC. SPI = EV/PV. Custos comprometidos não são novamente somados a ETC.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3e0e2f11f94d5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ac2b52deb04d1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73db4b6bb84b1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ce5f0c23bf4f7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a45b2d200b4d2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e6c6a841a44f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EE7284-89B2-4F8B-B580-6E65C0D947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D240122-309C-4D54-8DCA-31696F05E3F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FB0116A-42CF-4D97-90DD-F036557D41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3C48636-E55F-4EAD-9287-A42DE960BA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CA36466-0D4B-4CF7-8EBF-99EA0AFA22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EB53557-B294-418D-B9D2-4C8F28E57F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E7B769A-D4E6-4DFD-AEBA-6A95C85AC1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FE07E13-64AA-4010-80C3-27F7879D7C6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67C8464-1A8E-4928-B76D-7A6A52B5A1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C46E19B-C1D0-49D3-A6BF-2E4CFE3088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1596044422404b" /><Relationship Type="http://schemas.openxmlformats.org/officeDocument/2006/relationships/slideLayout" Target="/ppt/slideLayouts/slideLayout1.xml" Id="Rb6b364b2c38743de" /><Relationship Type="http://schemas.openxmlformats.org/officeDocument/2006/relationships/slideLayout" Target="/ppt/slideLayouts/slideLayout2.xml" Id="R36913d4b9bb843fa" /><Relationship Type="http://schemas.openxmlformats.org/officeDocument/2006/relationships/slideLayout" Target="/ppt/slideLayouts/slideLayout3.xml" Id="Rdaf54597dd8f4c5e" /><Relationship Type="http://schemas.openxmlformats.org/officeDocument/2006/relationships/slideLayout" Target="/ppt/slideLayouts/slideLayout4.xml" Id="Rcd91fb29ce894655" /><Relationship Type="http://schemas.openxmlformats.org/officeDocument/2006/relationships/slideLayout" Target="/ppt/slideLayouts/slideLayout5.xml" Id="R7a246ad0f9474671" /><Relationship Type="http://schemas.openxmlformats.org/officeDocument/2006/relationships/slideLayout" Target="/ppt/slideLayouts/slideLayout6.xml" Id="R400f88f815b744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b364b2c38743de"/>
    <p:sldLayoutId xmlns:r="http://schemas.openxmlformats.org/officeDocument/2006/relationships" id="2147483650" r:id="R36913d4b9bb843fa"/>
    <p:sldLayoutId xmlns:r="http://schemas.openxmlformats.org/officeDocument/2006/relationships" id="2147483651" r:id="Rdaf54597dd8f4c5e"/>
    <p:sldLayoutId xmlns:r="http://schemas.openxmlformats.org/officeDocument/2006/relationships" id="2147483652" r:id="Rcd91fb29ce894655"/>
    <p:sldLayoutId xmlns:r="http://schemas.openxmlformats.org/officeDocument/2006/relationships" id="2147483653" r:id="R7a246ad0f9474671"/>
    <p:sldLayoutId xmlns:r="http://schemas.openxmlformats.org/officeDocument/2006/relationships" id="2147483654" r:id="R400f88f815b744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6633220a504d59" /><Relationship Type="http://schemas.openxmlformats.org/officeDocument/2006/relationships/notesSlide" Target="/ppt/notesSlides/notesSlide1.xml" Id="Rfeb65c784bbe4f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107ecbaf784537" /><Relationship Type="http://schemas.openxmlformats.org/officeDocument/2006/relationships/image" Target="/ppt/media/image.png" Id="Ra0b7e4bfe355422d" /><Relationship Type="http://schemas.openxmlformats.org/officeDocument/2006/relationships/image" Target="/ppt/media/image.svg" Id="Rc4b6caa21af4471e" /><Relationship Type="http://schemas.openxmlformats.org/officeDocument/2006/relationships/notesSlide" Target="/ppt/notesSlides/notesSlide2.xml" Id="R833f5ef13eb74d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f6c2f9208f404f" /><Relationship Type="http://schemas.openxmlformats.org/officeDocument/2006/relationships/image" Target="/ppt/media/image2.png" Id="R86c8f835d4d14f2c" /><Relationship Type="http://schemas.openxmlformats.org/officeDocument/2006/relationships/image" Target="/ppt/media/image2.svg" Id="Rcaca546694274235" /><Relationship Type="http://schemas.openxmlformats.org/officeDocument/2006/relationships/notesSlide" Target="/ppt/notesSlides/notesSlide3.xml" Id="Rc80a36e694544a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0cb064014e4d69" /><Relationship Type="http://schemas.openxmlformats.org/officeDocument/2006/relationships/image" Target="/ppt/media/image3.png" Id="R66c672ec4e514a92" /><Relationship Type="http://schemas.openxmlformats.org/officeDocument/2006/relationships/image" Target="/ppt/media/image3.svg" Id="R0fa907ccf76644da" /><Relationship Type="http://schemas.openxmlformats.org/officeDocument/2006/relationships/notesSlide" Target="/ppt/notesSlides/notesSlide4.xml" Id="R967632d250c24b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0a511e676c4016" /><Relationship Type="http://schemas.openxmlformats.org/officeDocument/2006/relationships/image" Target="/ppt/media/image4.png" Id="R571d578ebdf144ef" /><Relationship Type="http://schemas.openxmlformats.org/officeDocument/2006/relationships/image" Target="/ppt/media/image4.svg" Id="Ra45c6e8540b441ec" /><Relationship Type="http://schemas.openxmlformats.org/officeDocument/2006/relationships/chart" Target="/ppt/slides/charts/chart1.xml" Id="Raaefc883204f4704" /><Relationship Type="http://schemas.openxmlformats.org/officeDocument/2006/relationships/notesSlide" Target="/ppt/notesSlides/notesSlide5.xml" Id="Ra883ec35e54b49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648fbbf7234bc2" /><Relationship Type="http://schemas.openxmlformats.org/officeDocument/2006/relationships/image" Target="/ppt/media/image5.png" Id="Rc43301b2b00b4e90" /><Relationship Type="http://schemas.openxmlformats.org/officeDocument/2006/relationships/image" Target="/ppt/media/image5.svg" Id="R74ac1c92e0b14b4c" /><Relationship Type="http://schemas.openxmlformats.org/officeDocument/2006/relationships/notesSlide" Target="/ppt/notesSlides/notesSlide6.xml" Id="R3baa6b06d1e141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e0b2d46950437d" /><Relationship Type="http://schemas.openxmlformats.org/officeDocument/2006/relationships/image" Target="/ppt/media/image6.png" Id="R3341192d9f0b4d51" /><Relationship Type="http://schemas.openxmlformats.org/officeDocument/2006/relationships/image" Target="/ppt/media/image6.svg" Id="R89d18c314e494697" /><Relationship Type="http://schemas.openxmlformats.org/officeDocument/2006/relationships/notesSlide" Target="/ppt/notesSlides/notesSlide7.xml" Id="Rf20cfa20863d48c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960f5b301e4249" /><Relationship Type="http://schemas.openxmlformats.org/officeDocument/2006/relationships/notesSlide" Target="/ppt/notesSlides/notesSlide8.xml" Id="R14c0da41afa849e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Planejado PV / BAC</c:v>
          </c:tx>
          <c:spPr>
            <a:solidFill xmlns:a="http://schemas.openxmlformats.org/drawingml/2006/main">
              <a:srgbClr val="C7AD97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NT-01</c:v>
                </c:pt>
                <c:pt idx="1">
                  <c:v>NT-02</c:v>
                </c:pt>
                <c:pt idx="2">
                  <c:v>NT-03</c:v>
                </c:pt>
                <c:pt idx="3">
                  <c:v>NT-04</c:v>
                </c:pt>
                <c:pt idx="4">
                  <c:v>NT-05</c:v>
                </c:pt>
                <c:pt idx="5">
                  <c:v>NT-06</c:v>
                </c:pt>
              </c:strCache>
            </c:strRef>
          </c:cat>
          <c:val>
            <c:numRef>
              <c:f>'Chart Data'!$B$2:$B$7</c:f>
              <c:numCache>
                <c:formatCode>0.00</c:formatCode>
                <c:ptCount val="6"/>
                <c:pt idx="0">
                  <c:v>63.636364</c:v>
                </c:pt>
                <c:pt idx="1">
                  <c:v>60</c:v>
                </c:pt>
                <c:pt idx="2">
                  <c:v>60</c:v>
                </c:pt>
                <c:pt idx="3">
                  <c:v>53.846154</c:v>
                </c:pt>
                <c:pt idx="4">
                  <c:v>50</c:v>
                </c:pt>
                <c:pt idx="5">
                  <c:v>40</c:v>
                </c:pt>
              </c:numCache>
            </c:numRef>
          </c:val>
        </c:ser>
        <c:ser>
          <c:idx val="1"/>
          <c:order val="1"/>
          <c:tx>
            <c:v>Aceito EV / BAC</c:v>
          </c:tx>
          <c:spPr>
            <a:solidFill xmlns:a="http://schemas.openxmlformats.org/drawingml/2006/main">
              <a:srgbClr val="1873AD"/>
            </a:solidFill>
          </c:spPr>
          <c:invertIfNegative val="0"/>
          <c:cat>
            <c:strRef>
              <c:f>'Chart Data'!$C$2:$C$7</c:f>
              <c:strCache>
                <c:ptCount val="6"/>
                <c:pt idx="0">
                  <c:v>NT-01</c:v>
                </c:pt>
                <c:pt idx="1">
                  <c:v>NT-02</c:v>
                </c:pt>
                <c:pt idx="2">
                  <c:v>NT-03</c:v>
                </c:pt>
                <c:pt idx="3">
                  <c:v>NT-04</c:v>
                </c:pt>
                <c:pt idx="4">
                  <c:v>NT-05</c:v>
                </c:pt>
                <c:pt idx="5">
                  <c:v>NT-06</c:v>
                </c:pt>
              </c:strCache>
            </c:strRef>
          </c:cat>
          <c:val>
            <c:numRef>
              <c:f>'Chart Data'!$D$2:$D$7</c:f>
              <c:numCache>
                <c:formatCode>0.00</c:formatCode>
                <c:ptCount val="6"/>
                <c:pt idx="0">
                  <c:v>57.272727</c:v>
                </c:pt>
                <c:pt idx="1">
                  <c:v>57</c:v>
                </c:pt>
                <c:pt idx="2">
                  <c:v>66</c:v>
                </c:pt>
                <c:pt idx="3">
                  <c:v>55.384615</c:v>
                </c:pt>
                <c:pt idx="4">
                  <c:v>55</c:v>
                </c:pt>
                <c:pt idx="5">
                  <c:v>34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6374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8D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latin typeface="DejaVu Sans"/>
                    <a:ea typeface="DejaVu Sans"/>
                    <a:cs typeface="DejaVu Sans"/>
                  </a:rPr>
                  <a:t>Avanço (%)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1235E-CDCF-4433-8CC1-B3036E3D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497346-8998-4CDE-A48E-CDAB8E13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4BE8B7-79CE-428A-BAB3-B958FE5A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Inteligência de Dados</a:t>
            </a:r>
          </a:p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 Automação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AF0FA-447F-4F8C-8AC2-754E4064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Indicadores rastreáveis e relatórios que apoiam a decisão.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3BCE5-B5B6-42FC-8524-1277CEC11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</p:spTree>
    <p:extLst>
      <p:ext uri="{BB962C8B-B14F-4D97-AF65-F5344CB8AC3E}">
        <p14:creationId xmlns:p14="http://schemas.microsoft.com/office/powerpoint/2010/main" val="12531685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18414A-305C-4DF9-9A0C-896144D5C7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b7e4bfe355422d">
            <a:extLst>
              <a:ext uri="{96DAC541-7B7A-43D3-8B79-37D633B846F1}">
                <asvg:svgBlip xmlns:asvg="http://schemas.microsoft.com/office/drawing/2016/SVG/main" r:embed="Rc4b6caa21af4471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1F3B7-B6B2-448B-BD8F-156FF409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08FD0D-0D68-44DA-AD9E-DF4CFFA5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54563-09F6-44CE-9B95-EEDC7FC9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B5ED18-61AF-4430-9410-1D3DB222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equipe consolida planilhas com esforço manual recorrente.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DA65F7-D876-4B5A-8046-B159F354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E53B5E-7027-4472-9AB3-A40B7B00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mesmo indicador apresenta valores diferentes entre áreas.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C913EE-8299-4CDE-B36B-8BD42AD7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4C0627-F095-49F6-9D06-9509AC59E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Os dashboards não mostram origem, corte e premissas.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0CEEE5-9935-4281-A347-B882C7A0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2E0F72-7CF7-4E69-B8A7-9B26C203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diretoria precisa de filtros e contexto para avaliar desvios.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E511B5-EE62-4F57-A998-F88249B3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5CAF7-E5EF-4885-A9E8-8235A73CD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2951668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EF1739-1EF1-4E63-B779-AFD7E9C0A2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c8f835d4d14f2c">
            <a:extLst>
              <a:ext uri="{96DAC541-7B7A-43D3-8B79-37D633B846F1}">
                <asvg:svgBlip xmlns:asvg="http://schemas.microsoft.com/office/drawing/2016/SVG/main" r:embed="Rcaca54669427423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E00EF6-BDDC-49CC-8FB1-EC2D3E20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158479-B1D6-45B3-9E2D-AD9F4D0A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F5717F-4EC4-447D-A150-8CB6219D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Arquitetura dos indicadores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EDFE7-0511-4733-9896-C916B2EA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Definições, fontes, responsáveis e periodicidade.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01BED-88DF-47F3-8ADA-6166F64B1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Qualidade dos dados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6E8115-EDD3-4A4D-BD6D-8D418FD7C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Regras, conciliação e rastreabilidade.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109C42-7A29-407A-9ACF-06651FE0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Dashboards executivos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15F0BB-0740-4F40-B864-939997A5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Portfólio, prazo, custo, margem e riscos.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95D1C-7602-47A0-8FF3-A7D7854A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Automação autorizada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491CCE-D0F1-47FB-B278-7B68E5B8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Integrações e rotinas com escopo e acessos definidos.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84F362-6127-4CAD-A910-44BE5972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Escopo, quantidade de projetos, horas e responsabilidades constam na proposta.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D8963D-4BA4-4EF5-B886-60951ECF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2039442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729CFA-49A0-49C1-9F33-D6F5B3557F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672ec4e514a92">
            <a:extLst>
              <a:ext uri="{96DAC541-7B7A-43D3-8B79-37D633B846F1}">
                <asvg:svgBlip xmlns:asvg="http://schemas.microsoft.com/office/drawing/2016/SVG/main" r:embed="R0fa907ccf76644d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4A8DC7-3947-48F7-80CB-CFCD46B7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E5E90C-5AC5-4C66-A543-8624A37BB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BA09B4-681A-4967-85C8-4F3F1D0C52B1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Dicionário de indicadores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Fórmula, fonte e data de corte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Conceitos aceitos pelas áreas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Base de dados estruturada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Regras e conciliação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Teste com dados autorizados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Dashboard executivo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Filtros e contexto decisório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Validação dos valores e acesso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Rotina de atualização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Responsável e tratamento de falhas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Execução acompanhada no piloto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2C90C9-AB18-42B7-AB84-7A4FC7F2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691BF8-FD86-4086-92F5-6B211138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20331280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1E6C43-F07A-4205-96D2-FBAF3A787B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1d578ebdf144ef">
            <a:extLst>
              <a:ext uri="{96DAC541-7B7A-43D3-8B79-37D633B846F1}">
                <asvg:svgBlip xmlns:asvg="http://schemas.microsoft.com/office/drawing/2016/SVG/main" r:embed="Ra45c6e8540b441e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8DD06-94FA-4A41-BEBA-BC842F812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B66CE2-EBA5-4CB3-AEE3-896DAF4E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Leitura executiva dos indicadores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17F4C-66A3-4D2F-B078-68473241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Projetos de referência / corte 01.10.2026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03780CC2-D86B-4E70-82A8-1CA962764DAA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2397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aefc883204f4704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346E9-FD6C-4AAC-B163-90017E09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58025"/>
            <a:ext cx="1333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diferença entre avanço planejado e aceito deve abrir o detalhe do projeto e sua evidência, em vez de encerrar a análise no gráfico.</a:t>
            </a:r>
          </a:p>
        </p:txBody>
      </p:sp>
    </p:spTree>
    <p:extLst>
      <p:ext uri="{BB962C8B-B14F-4D97-AF65-F5344CB8AC3E}">
        <p14:creationId xmlns:p14="http://schemas.microsoft.com/office/powerpoint/2010/main" val="11388085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8EE94B-3CE5-44B5-A6A2-7F6A3B37DC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3301b2b00b4e90">
            <a:extLst>
              <a:ext uri="{96DAC541-7B7A-43D3-8B79-37D633B846F1}">
                <asvg:svgBlip xmlns:asvg="http://schemas.microsoft.com/office/drawing/2016/SVG/main" r:embed="R74ac1c92e0b14b4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D27AC-69B5-44D8-9601-E504CBF3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6D25FC-65D6-495C-843D-7A81682C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56239-A5E8-44C8-8BCE-54DBB732A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865FA-AA59-45EB-95C7-12286A06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Descoberta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7F3782-821A-47F0-97D9-B80775FF1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Fontes, permissões e necessidade de decisão.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89551-AE23-4A98-B699-467B7DD4E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707533-A210-46A2-966C-BF5A21C3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Modelagem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FEACE9-9441-4871-90C3-036FEF90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Dados, fórmulas e critérios de qualidade.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2C3CCF-10E4-4D9A-AF7A-929672C4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A2142E-8BDF-42D5-B08B-D751BEEE3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Construção e validação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AAF63-7789-45E0-85BA-5B22C84D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Dashboards e testes com o cliente.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D04C9-5AC4-43CD-8A56-F273AAD9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EA7BF0-27CB-4DDA-87BD-DB538D84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Transferência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AC0369-07C7-4AAE-AFC5-7C8D0A73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Treinamento e rotina de atualização.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FBD3B9-8585-401E-942F-1644FDBA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1817B1-9AE1-4CEF-A6B4-7447D95F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6305685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83403-DCE2-4219-B134-418D736EA8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1192d9f0b4d51">
            <a:extLst>
              <a:ext uri="{96DAC541-7B7A-43D3-8B79-37D633B846F1}">
                <asvg:svgBlip xmlns:asvg="http://schemas.microsoft.com/office/drawing/2016/SVG/main" r:embed="R89d18c314e49469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D0A63B-1C29-4A3D-A5A3-07876B91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2CA2AC-7C32-4DCB-B651-31C73D74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D6C3E-6E61-4C1E-A756-77B027D73B5C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759A2D-9E6E-4F34-961A-F2D6D068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2D238-A1D9-4BDF-92EF-56F712F9D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Valores de referência para revisão. Adicionais e condições finais constam na proposta.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FAD81E-7377-4807-AD4D-74E1F346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5034864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49086D-38AB-46CE-A1FD-6395EEDF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757EE5-D74D-4C28-8660-0FC3D9308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6B7EA8-B8CB-46B6-A921-C5F34A71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F70FC-19AE-4A4C-AA36-040F79A26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19BFC6-9FCD-468E-9A73-E2578C52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699E16-469C-4974-A76D-E72427E51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2019870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2026-10-21T01:19:24.8470000Z</dcterms:created>
  <dcterms:modified xsi:type="dcterms:W3CDTF">2026-10-21T01:19:24.8470000Z</dcterms:modified>
</coreProperties>
</file>