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1b3e68055b49a1" /><Relationship Type="http://schemas.openxmlformats.org/officeDocument/2006/relationships/extended-properties" Target="/docProps/app.xml" Id="Re7ad8483cbd94820" /><Relationship Type="http://schemas.openxmlformats.org/officeDocument/2006/relationships/officeDocument" Target="/ppt/presentation.xml" Id="Reee45a8603564b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6046261cf44f12"/>
  </p:sldMasterIdLst>
  <p:notesMasterIdLst>
    <p:notesMasterId xmlns:r="http://schemas.openxmlformats.org/officeDocument/2006/relationships" r:id="Re5c5f72f03ca49dd"/>
  </p:notesMasterIdLst>
  <p:sldIdLst>
    <p:sldId xmlns:r="http://schemas.openxmlformats.org/officeDocument/2006/relationships" id="256" r:id="Rebe40b8d60044546"/>
    <p:sldId xmlns:r="http://schemas.openxmlformats.org/officeDocument/2006/relationships" id="257" r:id="R1bd9a858514844fa"/>
    <p:sldId xmlns:r="http://schemas.openxmlformats.org/officeDocument/2006/relationships" id="258" r:id="R15ab60c546774df6"/>
    <p:sldId xmlns:r="http://schemas.openxmlformats.org/officeDocument/2006/relationships" id="259" r:id="R09c4e40432244471"/>
    <p:sldId xmlns:r="http://schemas.openxmlformats.org/officeDocument/2006/relationships" id="260" r:id="Re1c236e28c344783"/>
    <p:sldId xmlns:r="http://schemas.openxmlformats.org/officeDocument/2006/relationships" id="261" r:id="R07d95dbabd6b4f07"/>
    <p:sldId xmlns:r="http://schemas.openxmlformats.org/officeDocument/2006/relationships" id="262" r:id="Rd3bdf9e8290a47dc"/>
    <p:sldId xmlns:r="http://schemas.openxmlformats.org/officeDocument/2006/relationships" id="263" r:id="Rce90beda1f5c437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1946d95f844a54" /><Relationship Type="http://schemas.openxmlformats.org/officeDocument/2006/relationships/slideMaster" Target="/ppt/slideMasters/slideMaster1.xml" Id="R7f6046261cf44f12" /><Relationship Type="http://schemas.openxmlformats.org/officeDocument/2006/relationships/notesMaster" Target="/ppt/notesMasters/notesMaster1.xml" Id="Re5c5f72f03ca49dd" /><Relationship Type="http://schemas.openxmlformats.org/officeDocument/2006/relationships/presProps" Target="/ppt/presProps.xml" Id="R5fca05f8ef554d47" /><Relationship Type="http://schemas.openxmlformats.org/officeDocument/2006/relationships/tableStyles" Target="/ppt/tableStyles.xml" Id="R7f11ceec21e94079" /><Relationship Type="http://schemas.openxmlformats.org/officeDocument/2006/relationships/slide" Target="/ppt/slides/slide1.xml" Id="Rebe40b8d60044546" /><Relationship Type="http://schemas.openxmlformats.org/officeDocument/2006/relationships/slide" Target="/ppt/slides/slide2.xml" Id="R1bd9a858514844fa" /><Relationship Type="http://schemas.openxmlformats.org/officeDocument/2006/relationships/slide" Target="/ppt/slides/slide3.xml" Id="R15ab60c546774df6" /><Relationship Type="http://schemas.openxmlformats.org/officeDocument/2006/relationships/slide" Target="/ppt/slides/slide4.xml" Id="R09c4e40432244471" /><Relationship Type="http://schemas.openxmlformats.org/officeDocument/2006/relationships/slide" Target="/ppt/slides/slide5.xml" Id="Re1c236e28c344783" /><Relationship Type="http://schemas.openxmlformats.org/officeDocument/2006/relationships/slide" Target="/ppt/slides/slide6.xml" Id="R07d95dbabd6b4f07" /><Relationship Type="http://schemas.openxmlformats.org/officeDocument/2006/relationships/slide" Target="/ppt/slides/slide7.xml" Id="Rd3bdf9e8290a47dc" /><Relationship Type="http://schemas.openxmlformats.org/officeDocument/2006/relationships/slide" Target="/ppt/slides/slide8.xml" Id="Rce90beda1f5c43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77e5870a82643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31c3d2b95844b1" /><Relationship Type="http://schemas.openxmlformats.org/officeDocument/2006/relationships/notesMaster" Target="/ppt/notesMasters/notesMaster1.xml" Id="R2adbca07287d41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5818f2e7474fc7" /><Relationship Type="http://schemas.openxmlformats.org/officeDocument/2006/relationships/notesMaster" Target="/ppt/notesMasters/notesMaster1.xml" Id="R02dc50d4bf7943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b8a84d3c5e413c" /><Relationship Type="http://schemas.openxmlformats.org/officeDocument/2006/relationships/notesMaster" Target="/ppt/notesMasters/notesMaster1.xml" Id="R932ab3c2a77c46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7f930e4df34935" /><Relationship Type="http://schemas.openxmlformats.org/officeDocument/2006/relationships/notesMaster" Target="/ppt/notesMasters/notesMaster1.xml" Id="Rc09f8027bc0641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6a4a7d2a094579" /><Relationship Type="http://schemas.openxmlformats.org/officeDocument/2006/relationships/notesMaster" Target="/ppt/notesMasters/notesMaster1.xml" Id="R9b9fe8d2c19247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eb7989b01a4280" /><Relationship Type="http://schemas.openxmlformats.org/officeDocument/2006/relationships/notesMaster" Target="/ppt/notesMasters/notesMaster1.xml" Id="R3f996ff6039346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a93d2eabf64e77" /><Relationship Type="http://schemas.openxmlformats.org/officeDocument/2006/relationships/notesMaster" Target="/ppt/notesMasters/notesMaster1.xml" Id="R2255291362304f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0843e9150b4f60" /><Relationship Type="http://schemas.openxmlformats.org/officeDocument/2006/relationships/notesMaster" Target="/ppt/notesMasters/notesMaster1.xml" Id="Rfa8c1c534f7749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Indicadores propostos, sem valores, percentuais de adesão ou resultados ficticiamente atribuídos a clientes.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ddbe13c8ac4ad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14a6a60551446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427762606146e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730edd552c485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2b25bb01be404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ca85f1e1df40f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A2C1E9-2994-4EE8-AEBE-5DCBB92CBC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9F50473-EA88-4CD5-9C5B-75FBF342EF5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585C65A-8E43-4B86-ADE4-9F77F62A3C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0A6CB3-5896-42C2-837B-3BC139E900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931B30F-FEA8-44F4-AA8D-9EDCB09F50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0212671-492A-4407-8F47-0AFFDCBBC3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6F8FF0F-0692-47B2-A320-172947546D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A7EA305-8864-4336-91D6-BB9272BA788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64D349-6AFE-427C-88B6-97B6480BB0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5EC2798-A960-4053-B8B0-637852A0E0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852cf8d80c42ad" /><Relationship Type="http://schemas.openxmlformats.org/officeDocument/2006/relationships/slideLayout" Target="/ppt/slideLayouts/slideLayout1.xml" Id="Rfeb85ec337294636" /><Relationship Type="http://schemas.openxmlformats.org/officeDocument/2006/relationships/slideLayout" Target="/ppt/slideLayouts/slideLayout2.xml" Id="R0be47e5095d94874" /><Relationship Type="http://schemas.openxmlformats.org/officeDocument/2006/relationships/slideLayout" Target="/ppt/slideLayouts/slideLayout3.xml" Id="R37f08e9fadc34f27" /><Relationship Type="http://schemas.openxmlformats.org/officeDocument/2006/relationships/slideLayout" Target="/ppt/slideLayouts/slideLayout4.xml" Id="R52bc6a568b4e4ca1" /><Relationship Type="http://schemas.openxmlformats.org/officeDocument/2006/relationships/slideLayout" Target="/ppt/slideLayouts/slideLayout5.xml" Id="R4874e84fd7274a27" /><Relationship Type="http://schemas.openxmlformats.org/officeDocument/2006/relationships/slideLayout" Target="/ppt/slideLayouts/slideLayout6.xml" Id="R091b997b71b64e5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b85ec337294636"/>
    <p:sldLayoutId xmlns:r="http://schemas.openxmlformats.org/officeDocument/2006/relationships" id="2147483650" r:id="R0be47e5095d94874"/>
    <p:sldLayoutId xmlns:r="http://schemas.openxmlformats.org/officeDocument/2006/relationships" id="2147483651" r:id="R37f08e9fadc34f27"/>
    <p:sldLayoutId xmlns:r="http://schemas.openxmlformats.org/officeDocument/2006/relationships" id="2147483652" r:id="R52bc6a568b4e4ca1"/>
    <p:sldLayoutId xmlns:r="http://schemas.openxmlformats.org/officeDocument/2006/relationships" id="2147483653" r:id="R4874e84fd7274a27"/>
    <p:sldLayoutId xmlns:r="http://schemas.openxmlformats.org/officeDocument/2006/relationships" id="2147483654" r:id="R091b997b71b64e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5cf53830f3475a" /><Relationship Type="http://schemas.openxmlformats.org/officeDocument/2006/relationships/notesSlide" Target="/ppt/notesSlides/notesSlide1.xml" Id="Rab119ead1c7341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a18252158041e7" /><Relationship Type="http://schemas.openxmlformats.org/officeDocument/2006/relationships/image" Target="/ppt/media/image.png" Id="R18d94d2a77204810" /><Relationship Type="http://schemas.openxmlformats.org/officeDocument/2006/relationships/image" Target="/ppt/media/image.svg" Id="R86482672ab7240a8" /><Relationship Type="http://schemas.openxmlformats.org/officeDocument/2006/relationships/notesSlide" Target="/ppt/notesSlides/notesSlide2.xml" Id="Rc4820fdd98fb47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683e8ba1334d45" /><Relationship Type="http://schemas.openxmlformats.org/officeDocument/2006/relationships/image" Target="/ppt/media/image2.png" Id="Raffe3d9770d44a15" /><Relationship Type="http://schemas.openxmlformats.org/officeDocument/2006/relationships/image" Target="/ppt/media/image2.svg" Id="Rec7b3586b9684a5d" /><Relationship Type="http://schemas.openxmlformats.org/officeDocument/2006/relationships/notesSlide" Target="/ppt/notesSlides/notesSlide3.xml" Id="R1e8a45aa9ea743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fbad952477485d" /><Relationship Type="http://schemas.openxmlformats.org/officeDocument/2006/relationships/image" Target="/ppt/media/image3.png" Id="R4a1711640cfc4c92" /><Relationship Type="http://schemas.openxmlformats.org/officeDocument/2006/relationships/image" Target="/ppt/media/image3.svg" Id="R69ad4b03a1b34148" /><Relationship Type="http://schemas.openxmlformats.org/officeDocument/2006/relationships/notesSlide" Target="/ppt/notesSlides/notesSlide4.xml" Id="Rceecce582ad040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21df0c9712402f" /><Relationship Type="http://schemas.openxmlformats.org/officeDocument/2006/relationships/image" Target="/ppt/media/image4.png" Id="Rd7c23bf27dc14503" /><Relationship Type="http://schemas.openxmlformats.org/officeDocument/2006/relationships/image" Target="/ppt/media/image4.svg" Id="R5644334c97da4caa" /><Relationship Type="http://schemas.openxmlformats.org/officeDocument/2006/relationships/notesSlide" Target="/ppt/notesSlides/notesSlide5.xml" Id="R4a52f4aae1514e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ece75834d94215" /><Relationship Type="http://schemas.openxmlformats.org/officeDocument/2006/relationships/image" Target="/ppt/media/image5.png" Id="R3fa486b2c0754a70" /><Relationship Type="http://schemas.openxmlformats.org/officeDocument/2006/relationships/image" Target="/ppt/media/image5.svg" Id="R0d3aa65f5db647c0" /><Relationship Type="http://schemas.openxmlformats.org/officeDocument/2006/relationships/notesSlide" Target="/ppt/notesSlides/notesSlide6.xml" Id="R8ed9ee441e4746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beb47a5b944c49" /><Relationship Type="http://schemas.openxmlformats.org/officeDocument/2006/relationships/image" Target="/ppt/media/image6.png" Id="R87e2b8a2d0d04cd7" /><Relationship Type="http://schemas.openxmlformats.org/officeDocument/2006/relationships/image" Target="/ppt/media/image6.svg" Id="R55e2edfcd93c470b" /><Relationship Type="http://schemas.openxmlformats.org/officeDocument/2006/relationships/notesSlide" Target="/ppt/notesSlides/notesSlide7.xml" Id="R39d30668f4b24c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14f50a970f4b0c" /><Relationship Type="http://schemas.openxmlformats.org/officeDocument/2006/relationships/notesSlide" Target="/ppt/notesSlides/notesSlide8.xml" Id="Rb2d0b8d9f70b40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1A0B4-8F90-47A4-8AFF-A5F33838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DC37BD-1161-4103-8701-77743824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88E864-C1DC-45C6-891D-18A273FD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Change Management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D740B-FF9F-4B9A-9E96-6060A675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Adoção da mudança com liderança, preparação e acompanhamento.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E18F8F-0C80-441E-9AE9-0E9E75AA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</p:spTree>
    <p:extLst>
      <p:ext uri="{BB962C8B-B14F-4D97-AF65-F5344CB8AC3E}">
        <p14:creationId xmlns:p14="http://schemas.microsoft.com/office/powerpoint/2010/main" val="3714301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AAAA08-DF65-406B-B508-DE77F9F687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94d2a77204810">
            <a:extLst>
              <a:ext uri="{96DAC541-7B7A-43D3-8B79-37D633B846F1}">
                <asvg:svgBlip xmlns:asvg="http://schemas.microsoft.com/office/drawing/2016/SVG/main" r:embed="R86482672ab7240a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430FFA-D599-45FF-AE8A-C856625E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B67695-CC9C-474A-BC46-44315492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1A8CA-4492-4092-8777-9D55DBCA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AEFAB-DFD5-4338-92D6-132FFF61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novo processo existe, mas as pessoas mantêm a rotina anterior.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4C4C78-DDC4-4558-A3AB-96C86714C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A4F0B2-FC87-49D7-9223-28F5354A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liderança não compartilha a mesma razão para a mudança.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A03440-258F-4151-9BC2-6B22B627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D6D8EC-5908-4D45-99F5-4FD357E05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Treinamentos não têm critérios de adoção definidos.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CB73A6-A21B-46F5-8015-5462A166F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C4AF96-859E-4312-86FB-DF8D27C8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transição acontece sem responsáveis ou acompanhamento.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42DD21-C501-44BF-914A-1815336C3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289760-6929-4D60-8BEC-D71A6658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4425560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1DC10-D9AC-4260-94AA-A901D79FB2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e3d9770d44a15">
            <a:extLst>
              <a:ext uri="{96DAC541-7B7A-43D3-8B79-37D633B846F1}">
                <asvg:svgBlip xmlns:asvg="http://schemas.microsoft.com/office/drawing/2016/SVG/main" r:embed="Rec7b3586b9684a5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27C99-1FF8-419B-807B-4FC42C65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8A6FD-98EC-4532-8B52-38A2C6D7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68E259-9FB4-4129-81E0-8F2B555C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Impacto organizacional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1D9D42-BDCA-4AB0-BF1B-322F4133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Pessoas, processos, papéis e grupos afetados.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2A7D2-D43E-4F6B-A703-EDD400345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Patrocínio e comunicação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64EA33-E045-4592-A294-51DBF844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Sponsor, públicos, mensagens e canais.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040DC4-228F-47BC-9571-22F0D768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Preparação e capacitação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C88327-95BB-4CB1-A40B-0F764F7B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Prontidão, treinamento e suporte à transição.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959D66-23C3-4962-B824-EFB5AB7E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Adoção e sustentação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1B10DB-715A-4B74-B60A-28C89085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Medição, feedback e ajustes após implantação.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717AFD-FB8D-48D9-BB74-3ED69CAD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Escopo, quantidade de projetos, horas e responsabilidades constam na proposta.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2EBE30-CA0C-46AD-A5C9-D087C364E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7035382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B96AB3-4F09-44D6-8407-38B58E569B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1711640cfc4c92">
            <a:extLst>
              <a:ext uri="{96DAC541-7B7A-43D3-8B79-37D633B846F1}">
                <asvg:svgBlip xmlns:asvg="http://schemas.microsoft.com/office/drawing/2016/SVG/main" r:embed="R69ad4b03a1b3414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AAA8C3-C060-4E95-A3D0-3FCE1E69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0BBB54-1815-467F-8E2C-C0D5A55A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BD7280-3A7A-476B-BBFC-7DCC613F51A3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Mapa de impactos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Grupos afetados e mudanças de papel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Validação com as lideranças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Plano de comunicação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Público, mensagem, canal e agenda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Sponsor aprova os conteúdos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Plano de capacitação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Necessidades e critérios de prontidão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Responsáveis validam a preparação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Plano de adoção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Indicadores e ações de sustentação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Critérios de uso acordados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91CB0C-4400-4ACF-80F0-A59A4045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AB04C-D52D-4047-865D-D59499930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5634601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4E3E7F-5A7A-4C39-8381-0BFED2A053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23bf27dc14503">
            <a:extLst>
              <a:ext uri="{96DAC541-7B7A-43D3-8B79-37D633B846F1}">
                <asvg:svgBlip xmlns:asvg="http://schemas.microsoft.com/office/drawing/2016/SVG/main" r:embed="R5644334c97da4ca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5D1648-97E4-4ED7-8C30-32E6771A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785530-220F-43A3-B8A6-56EEC673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Indicadores de adoção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195366-807E-4168-B006-102423D24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Plano de medição proposto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A27D9-7350-4CBF-AC61-27D62652A3BF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3350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5857875"/>
                <a:gridCol w="4333875"/>
              </a:tblGrid>
              <a:tr h="7048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Indicador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Como medir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Decisão apoiada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Prontidão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Pessoas preparadas / público previsto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Liberar ou reforçar preparação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Uso do processo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Uso observado / uso esperado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Ajustar suporte e comunicação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Pendências da transição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Itens abertos por impacto e prazo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Escalar restrições ao sponsor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Sustentação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Uso e aderência após a implantação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Corrigir ou ampliar a mudança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D570D-38F8-48A5-A1F4-AAE66EE3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00875"/>
            <a:ext cx="1333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Adoção será medida a partir de uma baseline validada. Sem dados observados, não há resultado de engajamento ou adesão a apresentar.</a:t>
            </a:r>
          </a:p>
        </p:txBody>
      </p:sp>
    </p:spTree>
    <p:extLst>
      <p:ext uri="{BB962C8B-B14F-4D97-AF65-F5344CB8AC3E}">
        <p14:creationId xmlns:p14="http://schemas.microsoft.com/office/powerpoint/2010/main" val="15086167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3C9057-AF20-4680-B366-F88027B357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a486b2c0754a70">
            <a:extLst>
              <a:ext uri="{96DAC541-7B7A-43D3-8B79-37D633B846F1}">
                <asvg:svgBlip xmlns:asvg="http://schemas.microsoft.com/office/drawing/2016/SVG/main" r:embed="R0d3aa65f5db647c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255409-6697-4B35-9CFC-FC31EC8D0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50E708-92F4-46A5-AC94-5291353D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72D63-1B44-4053-B086-370094159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9C92DE-7580-4050-9B7A-748FB270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Alinhamento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6349A-D8C0-4BDD-9373-B251E88DD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Objetivo, sponsor e impactos da mudança.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EE133F-8B45-4D59-A5DD-63CE84FD6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5BCBED-AD2B-4D3B-AC56-959ABB3E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Preparação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E517D0-907F-487D-999A-A7BB560FE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Comunicação, prontidão e capacitação.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3CD810-A8F8-44F9-87AF-90CD4AB2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6231B6-244A-422A-A903-B93DF12D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Transição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15D970-0AF3-4CB7-830F-6159560B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Acompanhamento da adoção e do feedback.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A4C9AE-EDB5-4B25-BCD4-3BE32FE3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E77954-80BD-4D09-84F7-48A1E1EE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Sustentação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B80809-7D82-4599-9D22-766F04D43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Revisão dos indicadores e ajustes.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BBA37F-A960-4A0C-82A1-23CE1C97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02C013-E00E-451E-A17F-94F9DA5C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6035551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969352-9C2C-40EC-92FF-A6DBF6DB31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e2b8a2d0d04cd7">
            <a:extLst>
              <a:ext uri="{96DAC541-7B7A-43D3-8B79-37D633B846F1}">
                <asvg:svgBlip xmlns:asvg="http://schemas.microsoft.com/office/drawing/2016/SVG/main" r:embed="R55e2edfcd93c470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EF507E-DB0A-46CD-8EB6-2D908DE75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58B761-9253-4D55-9BF6-58FEAD099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4663F-9EF4-4F07-8B47-234AE3679B7F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771FDE-59E5-45DC-B3BD-728D5640B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23A571-BDBB-4CB9-A986-7977DE880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Valores de referência para revisão. Adicionais e condições finais constam na proposta.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DE03D-4433-416D-A942-68C73E256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3274090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DCE068-0911-4234-A02E-BC7D81A97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4D954-EEB9-4FA9-A7DE-943A9178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0329E-8E96-42CE-8FE6-1746B840C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88F49-0A8B-445B-B354-BCD8B024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58FEE-49C7-41C3-8907-64ED2FD1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08B261-6217-496C-BB1A-F28C5FFF7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79273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2026-10-21T01:19:27.9120000Z</dcterms:created>
  <dcterms:modified xsi:type="dcterms:W3CDTF">2026-10-21T01:19:27.9120000Z</dcterms:modified>
</coreProperties>
</file>